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31EBCA5-0AD3-4824-A92C-05FE09F18030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EBCA5-0AD3-4824-A92C-05FE09F18030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31EBCA5-0AD3-4824-A92C-05FE09F18030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31EBCA5-0AD3-4824-A92C-05FE09F18030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5FA8DEA-F34F-4EC0-8894-5134BF421B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presentationsoft.about.com/od/moviemaker/a/mov_mak_beg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resentationsoft.about.com/od/t/g/timeline.ht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esentationsoft.about.com/od/s/g/storyboard.ht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resentationsoft.about.com/od/uvw/g/vid_effects.htm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Rachael </a:t>
            </a:r>
            <a:r>
              <a:rPr lang="en-US" dirty="0" err="1" smtClean="0"/>
              <a:t>Fernandes</a:t>
            </a:r>
            <a:endParaRPr lang="en-US" dirty="0" smtClean="0"/>
          </a:p>
          <a:p>
            <a:r>
              <a:rPr lang="en-US" dirty="0" smtClean="0"/>
              <a:t>TEC 542</a:t>
            </a:r>
          </a:p>
          <a:p>
            <a:r>
              <a:rPr lang="en-US" dirty="0" smtClean="0"/>
              <a:t>Interactive tutorial </a:t>
            </a:r>
          </a:p>
          <a:p>
            <a:r>
              <a:rPr lang="en-US" smtClean="0"/>
              <a:t>Module 5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Windows Movie Maker Tutorial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Titles and credits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71600"/>
            <a:ext cx="20193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5400000">
            <a:off x="685800" y="3048000"/>
            <a:ext cx="1600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1371600"/>
            <a:ext cx="28384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 rot="5400000">
            <a:off x="4076700" y="43053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1295400"/>
            <a:ext cx="357187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57200" y="4114800"/>
            <a:ext cx="21691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You can add</a:t>
            </a:r>
          </a:p>
          <a:p>
            <a:r>
              <a:rPr lang="en-US" dirty="0" smtClean="0"/>
              <a:t>a title at the </a:t>
            </a:r>
          </a:p>
          <a:p>
            <a:r>
              <a:rPr lang="en-US" dirty="0" smtClean="0"/>
              <a:t>beginning , before</a:t>
            </a:r>
          </a:p>
          <a:p>
            <a:r>
              <a:rPr lang="en-US" dirty="0" smtClean="0"/>
              <a:t>clips, after clips, or </a:t>
            </a:r>
          </a:p>
          <a:p>
            <a:r>
              <a:rPr lang="en-US" dirty="0" smtClean="0"/>
              <a:t>credits at the end.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657600" y="4876800"/>
            <a:ext cx="14991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do you</a:t>
            </a:r>
          </a:p>
          <a:p>
            <a:r>
              <a:rPr lang="en-US" dirty="0" smtClean="0"/>
              <a:t>want to add </a:t>
            </a:r>
          </a:p>
          <a:p>
            <a:r>
              <a:rPr lang="en-US" dirty="0" smtClean="0"/>
              <a:t>and where?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 and Save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1" y="2209800"/>
            <a:ext cx="3758406" cy="2895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4800600" y="4648200"/>
            <a:ext cx="10668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86200" y="6019800"/>
            <a:ext cx="3980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Pick how you want to save the movie.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</a:t>
            </a:r>
            <a:r>
              <a:rPr lang="en-US" smtClean="0">
                <a:hlinkClick r:id="rId2"/>
              </a:rPr>
              <a:t>://</a:t>
            </a:r>
            <a:r>
              <a:rPr lang="en-US" smtClean="0">
                <a:hlinkClick r:id="rId2"/>
              </a:rPr>
              <a:t>presentationsoft.about.com/od/moviemaker/a/mov_mak_beg.htm</a:t>
            </a:r>
            <a:r>
              <a:rPr lang="en-US" smtClean="0"/>
              <a:t> 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parts?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295400"/>
            <a:ext cx="4724400" cy="297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762000" y="4272677"/>
            <a:ext cx="7239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1.Movie Task View </a:t>
            </a:r>
          </a:p>
          <a:p>
            <a:pPr lvl="1"/>
            <a:r>
              <a:rPr lang="en-US" dirty="0" smtClean="0"/>
              <a:t>Links to the various tasks to create your movie.</a:t>
            </a:r>
          </a:p>
          <a:p>
            <a:r>
              <a:rPr lang="en-US" dirty="0" smtClean="0"/>
              <a:t>2.Collections View </a:t>
            </a:r>
          </a:p>
          <a:p>
            <a:pPr lvl="1"/>
            <a:r>
              <a:rPr lang="en-US" dirty="0" smtClean="0"/>
              <a:t>A list of all imported components for your movie - photos, videos or sounds.</a:t>
            </a:r>
          </a:p>
          <a:p>
            <a:r>
              <a:rPr lang="en-US" dirty="0" smtClean="0"/>
              <a:t>3.The Preview Screen</a:t>
            </a:r>
          </a:p>
          <a:p>
            <a:r>
              <a:rPr lang="en-US" dirty="0" smtClean="0"/>
              <a:t>4.The </a:t>
            </a:r>
            <a:r>
              <a:rPr lang="en-US" dirty="0" smtClean="0">
                <a:hlinkClick r:id="rId3"/>
              </a:rPr>
              <a:t>Timeline</a:t>
            </a:r>
            <a:r>
              <a:rPr lang="en-US" dirty="0" smtClean="0"/>
              <a:t> or </a:t>
            </a:r>
            <a:r>
              <a:rPr lang="en-US" dirty="0" smtClean="0">
                <a:hlinkClick r:id="rId4"/>
              </a:rPr>
              <a:t>Storyboard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All parts of your movie, whether photos, videos or sounds are dragged to this area.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Getting Started by Importing videos or pictures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2667000"/>
            <a:ext cx="22383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2667000"/>
            <a:ext cx="3810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>
            <a:off x="1219200" y="3733800"/>
            <a:ext cx="2209800" cy="1447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H="1">
            <a:off x="342900" y="4762500"/>
            <a:ext cx="1905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76600" y="5410200"/>
            <a:ext cx="2962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Here you can import video.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5943600"/>
            <a:ext cx="3855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Click here to insert photos/pictures.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Importing  videos or pictures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47801"/>
            <a:ext cx="3733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1447800"/>
            <a:ext cx="2438399" cy="285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4114800"/>
            <a:ext cx="336589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Add Music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514600"/>
            <a:ext cx="38100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1828800"/>
            <a:ext cx="37909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3962400"/>
            <a:ext cx="37909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 can shorten or move music so the audio clip lines up.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002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514600"/>
            <a:ext cx="36480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Transitions</a:t>
            </a:r>
            <a:endParaRPr lang="en-US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447800"/>
            <a:ext cx="37909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3124200"/>
            <a:ext cx="195262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1524000"/>
            <a:ext cx="3505200" cy="254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28600" y="1752600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66800" y="3505200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724400" y="1905000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</a:t>
            </a:r>
            <a:endParaRPr 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4024397"/>
            <a:ext cx="2819400" cy="2833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Effects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1" y="2590800"/>
            <a:ext cx="5562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8600" y="1600200"/>
            <a:ext cx="177940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Video Effects</a:t>
            </a:r>
            <a:r>
              <a:rPr lang="en-US" dirty="0" smtClean="0"/>
              <a:t> can also be added to your movie. </a:t>
            </a:r>
          </a:p>
          <a:p>
            <a:r>
              <a:rPr lang="en-US" dirty="0" smtClean="0"/>
              <a:t>A video effect applies to the picture itself rather than the </a:t>
            </a:r>
          </a:p>
          <a:p>
            <a:r>
              <a:rPr lang="en-US" dirty="0" smtClean="0"/>
              <a:t>change from one picture to another as in a transition.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40</TotalTime>
  <Words>206</Words>
  <Application>Microsoft Office PowerPoint</Application>
  <PresentationFormat>On-screen Show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Windows Movie Maker Tutorial</vt:lpstr>
      <vt:lpstr>Sources:</vt:lpstr>
      <vt:lpstr>What are the parts?</vt:lpstr>
      <vt:lpstr>Getting Started by Importing videos or pictures</vt:lpstr>
      <vt:lpstr>Importing  videos or pictures</vt:lpstr>
      <vt:lpstr>How to Add Music</vt:lpstr>
      <vt:lpstr>You can shorten or move music so the audio clip lines up.</vt:lpstr>
      <vt:lpstr>Adding Transitions</vt:lpstr>
      <vt:lpstr>Video Effects</vt:lpstr>
      <vt:lpstr>Making Titles and credits</vt:lpstr>
      <vt:lpstr>Finish and Save</vt:lpstr>
    </vt:vector>
  </TitlesOfParts>
  <Company>Hillside Board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Board</dc:creator>
  <cp:lastModifiedBy>Board</cp:lastModifiedBy>
  <cp:revision>6</cp:revision>
  <dcterms:created xsi:type="dcterms:W3CDTF">2011-03-23T02:00:42Z</dcterms:created>
  <dcterms:modified xsi:type="dcterms:W3CDTF">2011-03-23T22:32:47Z</dcterms:modified>
</cp:coreProperties>
</file>